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78" r:id="rId3"/>
    <p:sldId id="388" r:id="rId4"/>
    <p:sldId id="393" r:id="rId5"/>
    <p:sldId id="390" r:id="rId6"/>
    <p:sldId id="391" r:id="rId7"/>
    <p:sldId id="392" r:id="rId8"/>
    <p:sldId id="34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77" d="100"/>
          <a:sy n="77" d="100"/>
        </p:scale>
        <p:origin x="102" y="9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LG41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/>
              <a:t>3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les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 smtClean="0"/>
              <a:t>Voorpagina/Inhoudsopgave</a:t>
            </a:r>
          </a:p>
          <a:p>
            <a:pPr lvl="1"/>
            <a:r>
              <a:rPr lang="nl-NL" dirty="0" smtClean="0"/>
              <a:t>Uitgangsmateriaal</a:t>
            </a:r>
          </a:p>
          <a:p>
            <a:pPr lvl="1"/>
            <a:r>
              <a:rPr lang="nl-NL" dirty="0" smtClean="0"/>
              <a:t>Opbrengsten</a:t>
            </a:r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ICT kort. Kern van het verslag.</a:t>
            </a:r>
          </a:p>
          <a:p>
            <a:pPr lvl="1"/>
            <a:r>
              <a:rPr lang="nl-NL" dirty="0" smtClean="0"/>
              <a:t>Verwerken antwoorden vorige week in verslag.</a:t>
            </a:r>
          </a:p>
          <a:p>
            <a:pPr lvl="1"/>
            <a:r>
              <a:rPr lang="nl-NL" dirty="0" smtClean="0"/>
              <a:t>Gewasbescherming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</a:t>
            </a: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2204120" y="1349152"/>
            <a:ext cx="663508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Kern</a:t>
            </a:r>
          </a:p>
          <a:p>
            <a:pPr lvl="1"/>
            <a:r>
              <a:rPr lang="nl-NL" dirty="0" smtClean="0"/>
              <a:t>Begin een (langer) hoofdstuk met een inleiding, wat ga je zeggen in dat hoofdstuk</a:t>
            </a:r>
          </a:p>
          <a:p>
            <a:pPr lvl="1"/>
            <a:r>
              <a:rPr lang="nl-NL" dirty="0" smtClean="0"/>
              <a:t>Begin dus niet met een plaatje of een tabel.</a:t>
            </a:r>
          </a:p>
          <a:p>
            <a:pPr lvl="1"/>
            <a:r>
              <a:rPr lang="nl-NL" dirty="0" smtClean="0"/>
              <a:t>Bronvermelding! Waar haal je de info vandaan? Gebruik altijd eigen woorden.</a:t>
            </a:r>
          </a:p>
          <a:p>
            <a:pPr lvl="1"/>
            <a:r>
              <a:rPr lang="nl-NL" dirty="0" smtClean="0"/>
              <a:t>Sluit een hoofdstuk ook af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43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Hoeveelheid in tonnen/kuub</a:t>
            </a:r>
          </a:p>
          <a:p>
            <a:r>
              <a:rPr lang="nl-NL" dirty="0" smtClean="0"/>
              <a:t>Prijs per eenheid</a:t>
            </a:r>
          </a:p>
          <a:p>
            <a:endParaRPr lang="nl-NL" dirty="0"/>
          </a:p>
          <a:p>
            <a:r>
              <a:rPr lang="nl-NL" dirty="0" smtClean="0"/>
              <a:t>Hoe was het vorige jaren?</a:t>
            </a:r>
          </a:p>
          <a:p>
            <a:r>
              <a:rPr lang="nl-NL" dirty="0" smtClean="0"/>
              <a:t>Waarvan afhankelijk?</a:t>
            </a:r>
          </a:p>
          <a:p>
            <a:endParaRPr lang="nl-NL" dirty="0"/>
          </a:p>
          <a:p>
            <a:r>
              <a:rPr lang="nl-NL" dirty="0" smtClean="0"/>
              <a:t>Van welke prijs en welke hoeveelheid ga je uit en waarom?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633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meegenomen in je tariefberekening</a:t>
            </a:r>
          </a:p>
          <a:p>
            <a:pPr lvl="1"/>
            <a:r>
              <a:rPr lang="nl-NL" dirty="0" smtClean="0"/>
              <a:t>Welke middelen</a:t>
            </a:r>
          </a:p>
          <a:p>
            <a:pPr lvl="1"/>
            <a:r>
              <a:rPr lang="nl-NL" dirty="0" smtClean="0"/>
              <a:t>Hoe vaak spuiten?</a:t>
            </a:r>
          </a:p>
          <a:p>
            <a:pPr lvl="1"/>
            <a:r>
              <a:rPr lang="nl-NL" dirty="0" smtClean="0"/>
              <a:t>Wat zijn de kosten hiervan?</a:t>
            </a:r>
          </a:p>
          <a:p>
            <a:pPr lvl="1"/>
            <a:endParaRPr lang="nl-NL" dirty="0"/>
          </a:p>
          <a:p>
            <a:r>
              <a:rPr lang="nl-NL" dirty="0" smtClean="0"/>
              <a:t>Ook hier: niet elk jaar hetzelfde.</a:t>
            </a:r>
          </a:p>
          <a:p>
            <a:pPr lvl="1"/>
            <a:r>
              <a:rPr lang="nl-NL" dirty="0" smtClean="0"/>
              <a:t>Ga uit van het meest voorkomende</a:t>
            </a:r>
          </a:p>
          <a:p>
            <a:pPr lvl="1"/>
            <a:r>
              <a:rPr lang="nl-NL" dirty="0" smtClean="0"/>
              <a:t>Houd in bij de conclusie van je saldo in je achterhoofd dat het tegen kan vallen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997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</a:p>
          <a:p>
            <a:pPr lvl="1"/>
            <a:r>
              <a:rPr lang="nl-NL" dirty="0" smtClean="0"/>
              <a:t>Nette voorkant (automatisch)</a:t>
            </a:r>
          </a:p>
          <a:p>
            <a:pPr lvl="1"/>
            <a:r>
              <a:rPr lang="nl-NL" dirty="0" smtClean="0"/>
              <a:t>Automatische inhoudsopgave</a:t>
            </a:r>
          </a:p>
          <a:p>
            <a:pPr lvl="1"/>
            <a:r>
              <a:rPr lang="nl-NL" dirty="0" smtClean="0"/>
              <a:t>Paginanummers</a:t>
            </a:r>
          </a:p>
          <a:p>
            <a:pPr lvl="1"/>
            <a:r>
              <a:rPr lang="nl-NL" dirty="0" smtClean="0"/>
              <a:t>Nette opbouw hoofdstuk(ken)</a:t>
            </a:r>
          </a:p>
          <a:p>
            <a:r>
              <a:rPr lang="nl-NL" dirty="0" smtClean="0"/>
              <a:t>Inhoud</a:t>
            </a:r>
          </a:p>
          <a:p>
            <a:pPr lvl="1"/>
            <a:r>
              <a:rPr lang="nl-NL" dirty="0" smtClean="0"/>
              <a:t>Opbrengsten</a:t>
            </a:r>
          </a:p>
          <a:p>
            <a:pPr lvl="1"/>
            <a:r>
              <a:rPr lang="nl-NL" dirty="0" smtClean="0"/>
              <a:t>Uitgangsmateriaal</a:t>
            </a:r>
          </a:p>
          <a:p>
            <a:pPr lvl="1"/>
            <a:r>
              <a:rPr lang="nl-NL" dirty="0" smtClean="0"/>
              <a:t>Gewasbescherming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9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4235</TotalTime>
  <Words>201</Words>
  <Application>Microsoft Office PowerPoint</Application>
  <PresentationFormat>Diavoorstelling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Kantoorthema</vt:lpstr>
      <vt:lpstr>PowerPoint-presentatie</vt:lpstr>
      <vt:lpstr>IBS 1.3 les 3</vt:lpstr>
      <vt:lpstr>ICT kort: inhoudsopgave</vt:lpstr>
      <vt:lpstr>ICT kort</vt:lpstr>
      <vt:lpstr>Opbrengsten</vt:lpstr>
      <vt:lpstr>Gewasbescherming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121</cp:revision>
  <dcterms:created xsi:type="dcterms:W3CDTF">2013-11-15T15:05:42Z</dcterms:created>
  <dcterms:modified xsi:type="dcterms:W3CDTF">2018-03-01T12:48:47Z</dcterms:modified>
</cp:coreProperties>
</file>